
<file path=[Content_Types].xml><?xml version="1.0" encoding="utf-8"?>
<Types xmlns="http://schemas.openxmlformats.org/package/2006/content-types">
  <Default Extension="png" ContentType="image/png"/>
  <Default Extension="m4a" ContentType="audio/mp4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71" r:id="rId3"/>
    <p:sldId id="283" r:id="rId4"/>
    <p:sldId id="282" r:id="rId5"/>
    <p:sldId id="284" r:id="rId6"/>
    <p:sldId id="279" r:id="rId7"/>
    <p:sldId id="269" r:id="rId8"/>
    <p:sldId id="268" r:id="rId9"/>
    <p:sldId id="275" r:id="rId10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6F6F6"/>
    <a:srgbClr val="DADADA"/>
    <a:srgbClr val="F8CBAD"/>
    <a:srgbClr val="F2F2F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보통 스타일 2 - 강조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8799B23B-EC83-4686-B30A-512413B5E67A}" styleName="밝은 스타일 3 - 강조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1FECB4D8-DB02-4DC6-A0A2-4F2EBAE1DC90}" styleName="보통 스타일 1 - 강조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EB344D84-9AFB-497E-A393-DC336BA19D2E}" styleName="보통 스타일 3 - 강조 3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F2DE63D5-997A-4646-A377-4702673A728D}" styleName="밝은 스타일 2 - 강조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0505E3EF-67EA-436B-97B2-0124C06EBD24}" styleName="보통 스타일 4 - 강조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3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3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5" d="100"/>
          <a:sy n="85" d="100"/>
        </p:scale>
        <p:origin x="590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10.jpg>
</file>

<file path=ppt/media/image2.png>
</file>

<file path=ppt/media/image3.png>
</file>

<file path=ppt/media/image4.png>
</file>

<file path=ppt/media/image5.jpg>
</file>

<file path=ppt/media/image6.png>
</file>

<file path=ppt/media/image7.png>
</file>

<file path=ppt/media/image8.png>
</file>

<file path=ppt/media/image9.jpg>
</file>

<file path=ppt/media/media1.m4a>
</file>

<file path=ppt/media/media2.m4a>
</file>

<file path=ppt/media/media3.m4a>
</file>

<file path=ppt/media/media4.m4a>
</file>

<file path=ppt/media/media5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41A0339-6A70-4BBA-8AAF-623F5314072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302FD2CF-A57F-4DB1-A94E-AC1E502C1E8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D08894F-4878-4A25-B9A7-6F0DA2959E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CD013E-396B-4ECD-BF84-E1361CA52AED}" type="datetimeFigureOut">
              <a:rPr lang="ko-KR" altLang="en-US" smtClean="0"/>
              <a:t>2024-12-08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9726BE3-D0FB-4ABD-89F6-328BBE7B25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FF9AAB4-9F8D-4B0D-B100-D30DD15056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F06478-938C-4253-9A0F-DDA5EBD6261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124101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6EA097F-55B7-4B1D-8E4D-1EFABFE3FB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AD15D756-A272-4230-8C95-28CC1620532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F355400-4D8F-4439-97BA-D965AE5250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CD013E-396B-4ECD-BF84-E1361CA52AED}" type="datetimeFigureOut">
              <a:rPr lang="ko-KR" altLang="en-US" smtClean="0"/>
              <a:t>2024-12-08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C315F0E-5522-46F8-A4F2-863E91E651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22ECB2D-F43A-41BB-890E-546CEC7A4A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F06478-938C-4253-9A0F-DDA5EBD6261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365124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EBECF14D-FDD0-4024-80A3-6D504DB1552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E89C7FFE-9878-4CCF-8E68-A0986AC9311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5AD606F-E307-42FD-9A6C-0438FCF370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CD013E-396B-4ECD-BF84-E1361CA52AED}" type="datetimeFigureOut">
              <a:rPr lang="ko-KR" altLang="en-US" smtClean="0"/>
              <a:t>2024-12-08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283D6A8-641C-4FEC-8536-D20EE564F4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DFD6F63-B838-415D-984F-F4AAA49601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F06478-938C-4253-9A0F-DDA5EBD6261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281321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003D76D-58D1-488F-93B0-E0D4115302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A5E95E8-3A2C-4C2A-856E-031C59D692C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80BCE5A-0256-4831-B1A2-8AF5B96663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CD013E-396B-4ECD-BF84-E1361CA52AED}" type="datetimeFigureOut">
              <a:rPr lang="ko-KR" altLang="en-US" smtClean="0"/>
              <a:t>2024-12-08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F101CD6-949A-4232-A5F0-CB699CBDCF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6394D80-08D8-4C80-A9F1-41ABEF5481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F06478-938C-4253-9A0F-DDA5EBD6261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705292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710B4FF-D781-4B99-BDAB-0A99B55D7C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FCE3E8FC-519E-4DA3-A986-EABC449652C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CCC7DB4-A285-4EF1-AABF-2BEEF76903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CD013E-396B-4ECD-BF84-E1361CA52AED}" type="datetimeFigureOut">
              <a:rPr lang="ko-KR" altLang="en-US" smtClean="0"/>
              <a:t>2024-12-08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C537117-E3E0-4787-9D28-BBF39400EF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AA05DCA-9818-4725-A943-DA55FD1B6F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F06478-938C-4253-9A0F-DDA5EBD6261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051089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5B6514B-3366-4B3F-88A9-A0A5E4D1C6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990DF15-3528-4DA2-8323-65BC1DF100E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91EAB391-0289-4431-B3ED-48061404033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B57F006B-D5A6-487A-A865-6A47B9D95D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CD013E-396B-4ECD-BF84-E1361CA52AED}" type="datetimeFigureOut">
              <a:rPr lang="ko-KR" altLang="en-US" smtClean="0"/>
              <a:t>2024-12-08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97EFD57F-AA6C-43C5-AAF0-AB2A856FEB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D2EB91F3-0CD7-4C24-8AF4-304FBAF4FC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F06478-938C-4253-9A0F-DDA5EBD6261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491042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69A5B45-0218-41CA-843C-F4CE6068FD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0B719E7-AD2E-4144-8050-9CE598E57FE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FED329AA-89AE-47C0-92D3-0211B6B4975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780F97B2-3ACB-44BE-AB30-FE11BD5BF2A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D29F9997-52A6-451A-9DFA-CA1E26A4731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CE987405-DC48-4D27-8C22-F24098DC88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CD013E-396B-4ECD-BF84-E1361CA52AED}" type="datetimeFigureOut">
              <a:rPr lang="ko-KR" altLang="en-US" smtClean="0"/>
              <a:t>2024-12-08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DCFFF44D-E37A-494A-ACF5-D3720388EC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86106182-810D-4958-A673-421891D7BA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F06478-938C-4253-9A0F-DDA5EBD6261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024890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05310C1-5B23-422B-BF10-F0724D28E7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E964AC88-2489-49C3-93C8-39DDA6C3EE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CD013E-396B-4ECD-BF84-E1361CA52AED}" type="datetimeFigureOut">
              <a:rPr lang="ko-KR" altLang="en-US" smtClean="0"/>
              <a:t>2024-12-08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F3025EDF-F02D-4712-8A35-CEEA6A4D7E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2D666AFB-C9FD-40E6-B095-BFBF4F009A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F06478-938C-4253-9A0F-DDA5EBD6261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25104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50C0BD8F-B977-47C2-ABA6-7E9F462729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CD013E-396B-4ECD-BF84-E1361CA52AED}" type="datetimeFigureOut">
              <a:rPr lang="ko-KR" altLang="en-US" smtClean="0"/>
              <a:t>2024-12-08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4BF8A5C1-E2B9-435B-BF2D-09663294F6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A313687A-59F2-4B4D-BA9D-D7D3D1DE1F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F06478-938C-4253-9A0F-DDA5EBD6261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966432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34D38A1-37BC-4426-A1C9-CFD5231B87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41781AA-515D-4BBB-8650-5AE3465844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3005A027-ABFD-4FE8-BA3C-A838F575CDC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4E94B867-0C62-4CA8-8680-AED1397035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CD013E-396B-4ECD-BF84-E1361CA52AED}" type="datetimeFigureOut">
              <a:rPr lang="ko-KR" altLang="en-US" smtClean="0"/>
              <a:t>2024-12-08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AC0A49E5-4E4B-4D79-B895-BA02218067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C2974A04-6909-4874-A205-89D3A5BA25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F06478-938C-4253-9A0F-DDA5EBD6261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2263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397452F-CD6D-4467-8366-CC0AF316F6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C27ED552-10FC-4508-80A2-63254276E4C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D352ACFD-9FB5-4BA5-8E0D-B2822309AC6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9000EDBF-63E5-4F1E-A0E5-4E10DBE74C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CD013E-396B-4ECD-BF84-E1361CA52AED}" type="datetimeFigureOut">
              <a:rPr lang="ko-KR" altLang="en-US" smtClean="0"/>
              <a:t>2024-12-08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6A35ADBF-E462-4112-ACFB-4F416E8D3D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73EC4E5C-9D35-48F1-A257-1253853431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F06478-938C-4253-9A0F-DDA5EBD6261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573308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7A65614B-E938-4C06-B20A-1FE44C864E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3C98249-27AF-47A7-934F-9796C7B7FEE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DEDE64A-B092-481C-958C-B721ABEC6DD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ECD013E-396B-4ECD-BF84-E1361CA52AED}" type="datetimeFigureOut">
              <a:rPr lang="ko-KR" altLang="en-US" smtClean="0"/>
              <a:t>2024-12-08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0157F11-9410-4634-86E4-85D65A62C5F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4B66F03-A05E-4A75-9FC7-C9D14526AE6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4F06478-938C-4253-9A0F-DDA5EBD6261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824116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5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766667A0-27ED-42D6-9D16-74B477F12C5B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7310"/>
          <a:stretch/>
        </p:blipFill>
        <p:spPr>
          <a:xfrm>
            <a:off x="0" y="-627529"/>
            <a:ext cx="12192000" cy="7485529"/>
          </a:xfrm>
          <a:prstGeom prst="rect">
            <a:avLst/>
          </a:prstGeom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id="{F018E818-2CA0-42E8-8B61-9E5FADACF36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ko-KR" dirty="0" err="1"/>
              <a:t>Resilive</a:t>
            </a:r>
            <a:r>
              <a:rPr lang="en-US" altLang="ko-KR" dirty="0"/>
              <a:t> </a:t>
            </a:r>
            <a:r>
              <a:rPr lang="ko-KR" altLang="en-US" dirty="0"/>
              <a:t>최종 보고서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7C6FD553-15E4-4E13-8B58-E684F0710BA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ko-KR" altLang="en-US" dirty="0"/>
              <a:t>프로그래밍을 위한 프로그래머 버전 기획서</a:t>
            </a:r>
            <a:endParaRPr lang="en-US" altLang="ko-KR" dirty="0"/>
          </a:p>
          <a:p>
            <a:r>
              <a:rPr lang="en-US" altLang="ko-KR" dirty="0"/>
              <a:t>2023184004</a:t>
            </a:r>
            <a:r>
              <a:rPr lang="ko-KR" altLang="en-US" dirty="0"/>
              <a:t> 권현아</a:t>
            </a:r>
            <a:endParaRPr lang="en-US" altLang="ko-KR" dirty="0"/>
          </a:p>
          <a:p>
            <a:endParaRPr lang="ko-KR" altLang="en-US" dirty="0"/>
          </a:p>
        </p:txBody>
      </p:sp>
      <p:pic>
        <p:nvPicPr>
          <p:cNvPr id="7" name="오디오 6">
            <a:hlinkClick r:id="" action="ppaction://media"/>
            <a:extLst>
              <a:ext uri="{FF2B5EF4-FFF2-40B4-BE49-F238E27FC236}">
                <a16:creationId xmlns:a16="http://schemas.microsoft.com/office/drawing/2014/main" id="{2E0778EF-C94A-4A6A-BB44-AB9E6EA121A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306870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566"/>
    </mc:Choice>
    <mc:Fallback>
      <p:transition spd="slow" advTm="356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AD7CB5B-8CB2-4B29-A0F1-642FCD95F0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pPr algn="ctr"/>
            <a:r>
              <a:rPr lang="ko-KR" altLang="en-US" dirty="0"/>
              <a:t>개발 진척도</a:t>
            </a:r>
          </a:p>
        </p:txBody>
      </p:sp>
      <p:pic>
        <p:nvPicPr>
          <p:cNvPr id="4" name="오디오 3">
            <a:hlinkClick r:id="" action="ppaction://media"/>
            <a:extLst>
              <a:ext uri="{FF2B5EF4-FFF2-40B4-BE49-F238E27FC236}">
                <a16:creationId xmlns:a16="http://schemas.microsoft.com/office/drawing/2014/main" id="{9F37183B-EC44-43E8-9769-CF8B4A751B7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811806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524"/>
    </mc:Choice>
    <mc:Fallback>
      <p:transition spd="slow" advTm="252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DC9E116-3160-4289-B670-31675372A2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graphicFrame>
        <p:nvGraphicFramePr>
          <p:cNvPr id="4" name="내용 개체 틀 3">
            <a:extLst>
              <a:ext uri="{FF2B5EF4-FFF2-40B4-BE49-F238E27FC236}">
                <a16:creationId xmlns:a16="http://schemas.microsoft.com/office/drawing/2014/main" id="{91DC2201-FAF9-48F8-96C9-A56FB8CDEC5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508491913"/>
              </p:ext>
            </p:extLst>
          </p:nvPr>
        </p:nvGraphicFramePr>
        <p:xfrm>
          <a:off x="94130" y="82285"/>
          <a:ext cx="12003740" cy="6759847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1465729">
                  <a:extLst>
                    <a:ext uri="{9D8B030D-6E8A-4147-A177-3AD203B41FA5}">
                      <a16:colId xmlns:a16="http://schemas.microsoft.com/office/drawing/2014/main" val="1325646229"/>
                    </a:ext>
                  </a:extLst>
                </a:gridCol>
                <a:gridCol w="4052047">
                  <a:extLst>
                    <a:ext uri="{9D8B030D-6E8A-4147-A177-3AD203B41FA5}">
                      <a16:colId xmlns:a16="http://schemas.microsoft.com/office/drawing/2014/main" val="3841771537"/>
                    </a:ext>
                  </a:extLst>
                </a:gridCol>
                <a:gridCol w="4231341">
                  <a:extLst>
                    <a:ext uri="{9D8B030D-6E8A-4147-A177-3AD203B41FA5}">
                      <a16:colId xmlns:a16="http://schemas.microsoft.com/office/drawing/2014/main" val="543487285"/>
                    </a:ext>
                  </a:extLst>
                </a:gridCol>
                <a:gridCol w="2254623">
                  <a:extLst>
                    <a:ext uri="{9D8B030D-6E8A-4147-A177-3AD203B41FA5}">
                      <a16:colId xmlns:a16="http://schemas.microsoft.com/office/drawing/2014/main" val="355217215"/>
                    </a:ext>
                  </a:extLst>
                </a:gridCol>
              </a:tblGrid>
              <a:tr h="43654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내용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목표범위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실제 개발 완료 범위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진척도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8212423"/>
                  </a:ext>
                </a:extLst>
              </a:tr>
              <a:tr h="52509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맵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dirty="0">
                          <a:highlight>
                            <a:srgbClr val="FFFF00"/>
                          </a:highlight>
                        </a:rPr>
                        <a:t>스테이지 </a:t>
                      </a:r>
                      <a:r>
                        <a:rPr lang="en-US" altLang="ko-KR" dirty="0">
                          <a:highlight>
                            <a:srgbClr val="FFFF00"/>
                          </a:highlight>
                        </a:rPr>
                        <a:t>1, 2</a:t>
                      </a:r>
                      <a:r>
                        <a:rPr lang="en-US" altLang="ko-KR" dirty="0"/>
                        <a:t>, 3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dirty="0"/>
                        <a:t>스테이지 </a:t>
                      </a:r>
                      <a:r>
                        <a:rPr lang="en-US" altLang="ko-KR" dirty="0"/>
                        <a:t>1, 2</a:t>
                      </a:r>
                      <a:r>
                        <a:rPr lang="ko-KR" altLang="en-US" dirty="0"/>
                        <a:t>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dirty="0"/>
                        <a:t>65%(-</a:t>
                      </a:r>
                      <a:r>
                        <a:rPr lang="ko-KR" altLang="en-US" dirty="0" err="1"/>
                        <a:t>엔딩씬</a:t>
                      </a:r>
                      <a:r>
                        <a:rPr lang="en-US" altLang="ko-KR" dirty="0"/>
                        <a:t>)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16850661"/>
                  </a:ext>
                </a:extLst>
              </a:tr>
              <a:tr h="74004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캐릭터 컨트롤러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dirty="0">
                          <a:highlight>
                            <a:srgbClr val="FFFF00"/>
                          </a:highlight>
                        </a:rPr>
                        <a:t>걷기</a:t>
                      </a:r>
                      <a:r>
                        <a:rPr lang="en-US" altLang="ko-KR" dirty="0">
                          <a:highlight>
                            <a:srgbClr val="FFFF00"/>
                          </a:highlight>
                        </a:rPr>
                        <a:t>,</a:t>
                      </a:r>
                      <a:r>
                        <a:rPr lang="ko-KR" altLang="en-US" dirty="0">
                          <a:highlight>
                            <a:srgbClr val="FFFF00"/>
                          </a:highlight>
                        </a:rPr>
                        <a:t> 달리기</a:t>
                      </a:r>
                      <a:r>
                        <a:rPr lang="en-US" altLang="ko-KR" dirty="0">
                          <a:highlight>
                            <a:srgbClr val="FFFF00"/>
                          </a:highlight>
                        </a:rPr>
                        <a:t>, </a:t>
                      </a:r>
                      <a:r>
                        <a:rPr lang="ko-KR" altLang="en-US" dirty="0">
                          <a:highlight>
                            <a:srgbClr val="FFFF00"/>
                          </a:highlight>
                        </a:rPr>
                        <a:t>점프</a:t>
                      </a:r>
                      <a:r>
                        <a:rPr lang="en-US" altLang="ko-KR" dirty="0">
                          <a:highlight>
                            <a:srgbClr val="FFFF00"/>
                          </a:highlight>
                        </a:rPr>
                        <a:t>, </a:t>
                      </a:r>
                      <a:r>
                        <a:rPr lang="ko-KR" altLang="en-US" dirty="0" err="1">
                          <a:highlight>
                            <a:srgbClr val="FFFF00"/>
                          </a:highlight>
                        </a:rPr>
                        <a:t>쭈구려</a:t>
                      </a:r>
                      <a:r>
                        <a:rPr lang="ko-KR" altLang="en-US" dirty="0">
                          <a:highlight>
                            <a:srgbClr val="FFFF00"/>
                          </a:highlight>
                        </a:rPr>
                        <a:t> 이동</a:t>
                      </a:r>
                      <a:r>
                        <a:rPr lang="en-US" altLang="ko-KR" dirty="0">
                          <a:highlight>
                            <a:srgbClr val="FFFF00"/>
                          </a:highlight>
                        </a:rPr>
                        <a:t>(</a:t>
                      </a:r>
                      <a:r>
                        <a:rPr lang="ko-KR" altLang="en-US" dirty="0">
                          <a:highlight>
                            <a:srgbClr val="FFFF00"/>
                          </a:highlight>
                        </a:rPr>
                        <a:t>모두 좌우이동 포함됨</a:t>
                      </a:r>
                      <a:r>
                        <a:rPr lang="en-US" altLang="ko-KR" dirty="0">
                          <a:highlight>
                            <a:srgbClr val="FFFF00"/>
                          </a:highlight>
                        </a:rPr>
                        <a:t>)</a:t>
                      </a:r>
                      <a:endParaRPr lang="ko-KR" altLang="en-US" dirty="0">
                        <a:highlight>
                          <a:srgbClr val="FFFF00"/>
                        </a:highlight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dirty="0"/>
                        <a:t>걷기</a:t>
                      </a:r>
                      <a:r>
                        <a:rPr lang="en-US" altLang="ko-KR" dirty="0"/>
                        <a:t>, </a:t>
                      </a:r>
                      <a:r>
                        <a:rPr lang="ko-KR" altLang="en-US" dirty="0"/>
                        <a:t>달리기</a:t>
                      </a:r>
                      <a:r>
                        <a:rPr lang="en-US" altLang="ko-KR" dirty="0"/>
                        <a:t>, </a:t>
                      </a:r>
                      <a:r>
                        <a:rPr lang="ko-KR" altLang="en-US" dirty="0"/>
                        <a:t>점프</a:t>
                      </a:r>
                      <a:r>
                        <a:rPr lang="en-US" altLang="ko-KR" dirty="0"/>
                        <a:t>, </a:t>
                      </a:r>
                      <a:r>
                        <a:rPr lang="ko-KR" altLang="en-US" dirty="0" err="1"/>
                        <a:t>쭈구려</a:t>
                      </a:r>
                      <a:r>
                        <a:rPr lang="ko-KR" altLang="en-US" dirty="0"/>
                        <a:t> 이동</a:t>
                      </a:r>
                      <a:r>
                        <a:rPr lang="en-US" altLang="ko-KR" dirty="0"/>
                        <a:t>(</a:t>
                      </a:r>
                      <a:r>
                        <a:rPr lang="ko-KR" altLang="en-US" dirty="0"/>
                        <a:t>좌우포함</a:t>
                      </a:r>
                      <a:r>
                        <a:rPr lang="en-US" altLang="ko-KR" dirty="0"/>
                        <a:t>)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dirty="0"/>
                        <a:t>99%(+</a:t>
                      </a:r>
                      <a:r>
                        <a:rPr lang="ko-KR" altLang="en-US" dirty="0"/>
                        <a:t>버그</a:t>
                      </a:r>
                      <a:r>
                        <a:rPr lang="en-US" altLang="ko-KR" dirty="0"/>
                        <a:t>)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43430253"/>
                  </a:ext>
                </a:extLst>
              </a:tr>
              <a:tr h="164132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게임코어 기능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dirty="0"/>
                        <a:t>릴리</a:t>
                      </a:r>
                      <a:r>
                        <a:rPr lang="en-US" altLang="ko-KR" dirty="0"/>
                        <a:t>:</a:t>
                      </a:r>
                      <a:r>
                        <a:rPr lang="ko-KR" altLang="en-US" dirty="0" err="1">
                          <a:highlight>
                            <a:srgbClr val="FFFF00"/>
                          </a:highlight>
                        </a:rPr>
                        <a:t>몬스터들</a:t>
                      </a:r>
                      <a:r>
                        <a:rPr lang="en-US" altLang="ko-KR" dirty="0"/>
                        <a:t>(2</a:t>
                      </a:r>
                      <a:r>
                        <a:rPr lang="ko-KR" altLang="en-US" dirty="0"/>
                        <a:t>종</a:t>
                      </a:r>
                      <a:r>
                        <a:rPr lang="en-US" altLang="ko-KR" dirty="0"/>
                        <a:t>), </a:t>
                      </a:r>
                      <a:r>
                        <a:rPr lang="ko-KR" altLang="en-US" dirty="0">
                          <a:highlight>
                            <a:srgbClr val="FFFF00"/>
                          </a:highlight>
                        </a:rPr>
                        <a:t>장애물</a:t>
                      </a:r>
                      <a:r>
                        <a:rPr lang="en-US" altLang="ko-KR" dirty="0">
                          <a:highlight>
                            <a:srgbClr val="FFFF00"/>
                          </a:highlight>
                        </a:rPr>
                        <a:t>(</a:t>
                      </a:r>
                      <a:r>
                        <a:rPr lang="ko-KR" altLang="en-US" dirty="0">
                          <a:highlight>
                            <a:srgbClr val="FFFF00"/>
                          </a:highlight>
                        </a:rPr>
                        <a:t>최소 </a:t>
                      </a:r>
                      <a:r>
                        <a:rPr lang="en-US" altLang="ko-KR" dirty="0">
                          <a:highlight>
                            <a:srgbClr val="FFFF00"/>
                          </a:highlight>
                        </a:rPr>
                        <a:t>2</a:t>
                      </a:r>
                      <a:r>
                        <a:rPr lang="ko-KR" altLang="en-US" dirty="0">
                          <a:highlight>
                            <a:srgbClr val="FFFF00"/>
                          </a:highlight>
                        </a:rPr>
                        <a:t>종</a:t>
                      </a:r>
                      <a:r>
                        <a:rPr lang="en-US" altLang="ko-KR" dirty="0">
                          <a:highlight>
                            <a:srgbClr val="FFFF00"/>
                          </a:highlight>
                        </a:rPr>
                        <a:t>),</a:t>
                      </a:r>
                      <a:r>
                        <a:rPr lang="en-US" altLang="ko-KR" dirty="0"/>
                        <a:t> </a:t>
                      </a:r>
                      <a:r>
                        <a:rPr lang="ko-KR" altLang="en-US" dirty="0"/>
                        <a:t>엄폐물</a:t>
                      </a:r>
                      <a:r>
                        <a:rPr lang="en-US" altLang="ko-KR" dirty="0"/>
                        <a:t>, </a:t>
                      </a:r>
                      <a:r>
                        <a:rPr lang="ko-KR" altLang="en-US" dirty="0">
                          <a:highlight>
                            <a:srgbClr val="FFFF00"/>
                          </a:highlight>
                        </a:rPr>
                        <a:t>플랫폼</a:t>
                      </a:r>
                      <a:r>
                        <a:rPr lang="en-US" altLang="ko-KR" dirty="0">
                          <a:highlight>
                            <a:srgbClr val="FFFF00"/>
                          </a:highlight>
                        </a:rPr>
                        <a:t>, </a:t>
                      </a:r>
                      <a:r>
                        <a:rPr lang="ko-KR" altLang="en-US" dirty="0">
                          <a:highlight>
                            <a:srgbClr val="FFFF00"/>
                          </a:highlight>
                        </a:rPr>
                        <a:t>바닥과의 충돌 구현</a:t>
                      </a:r>
                      <a:r>
                        <a:rPr lang="en-US" altLang="ko-KR" dirty="0">
                          <a:highlight>
                            <a:srgbClr val="FFFF00"/>
                          </a:highlight>
                        </a:rPr>
                        <a:t>, </a:t>
                      </a:r>
                      <a:r>
                        <a:rPr lang="ko-KR" altLang="en-US" dirty="0">
                          <a:highlight>
                            <a:srgbClr val="FFFF00"/>
                          </a:highlight>
                        </a:rPr>
                        <a:t>스테이지 클리어하면 스테이지 </a:t>
                      </a:r>
                      <a:r>
                        <a:rPr lang="ko-KR" altLang="en-US" dirty="0" err="1">
                          <a:highlight>
                            <a:srgbClr val="FFFF00"/>
                          </a:highlight>
                        </a:rPr>
                        <a:t>넘어감</a:t>
                      </a:r>
                      <a:r>
                        <a:rPr lang="en-US" altLang="ko-KR" dirty="0">
                          <a:highlight>
                            <a:srgbClr val="FFFF00"/>
                          </a:highlight>
                        </a:rPr>
                        <a:t>, </a:t>
                      </a:r>
                      <a:r>
                        <a:rPr lang="ko-KR" altLang="en-US" dirty="0" err="1"/>
                        <a:t>패럴랙스</a:t>
                      </a:r>
                      <a:r>
                        <a:rPr lang="ko-KR" altLang="en-US" dirty="0"/>
                        <a:t> 스크롤링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dirty="0"/>
                        <a:t>몬스터</a:t>
                      </a:r>
                      <a:r>
                        <a:rPr lang="en-US" altLang="ko-KR" dirty="0"/>
                        <a:t>1</a:t>
                      </a:r>
                      <a:r>
                        <a:rPr lang="ko-KR" altLang="en-US" dirty="0"/>
                        <a:t>종</a:t>
                      </a:r>
                      <a:r>
                        <a:rPr lang="en-US" altLang="ko-KR" dirty="0"/>
                        <a:t>, </a:t>
                      </a:r>
                      <a:r>
                        <a:rPr lang="ko-KR" altLang="en-US" dirty="0"/>
                        <a:t>장애물</a:t>
                      </a:r>
                      <a:r>
                        <a:rPr lang="en-US" altLang="ko-KR" dirty="0"/>
                        <a:t>2</a:t>
                      </a:r>
                      <a:r>
                        <a:rPr lang="ko-KR" altLang="en-US" dirty="0"/>
                        <a:t>종</a:t>
                      </a:r>
                      <a:r>
                        <a:rPr lang="en-US" altLang="ko-KR" dirty="0"/>
                        <a:t>,</a:t>
                      </a:r>
                      <a:r>
                        <a:rPr lang="ko-KR" altLang="en-US" dirty="0"/>
                        <a:t>플랫폼</a:t>
                      </a:r>
                      <a:r>
                        <a:rPr lang="en-US" altLang="ko-KR" dirty="0"/>
                        <a:t>(1</a:t>
                      </a:r>
                      <a:r>
                        <a:rPr lang="ko-KR" altLang="en-US" dirty="0"/>
                        <a:t>종</a:t>
                      </a:r>
                      <a:r>
                        <a:rPr lang="en-US" altLang="ko-KR" dirty="0"/>
                        <a:t>, </a:t>
                      </a:r>
                      <a:r>
                        <a:rPr lang="ko-KR" altLang="en-US" dirty="0"/>
                        <a:t>엄폐물을 플랫폼으로 변경</a:t>
                      </a:r>
                      <a:r>
                        <a:rPr lang="en-US" altLang="ko-KR" dirty="0"/>
                        <a:t>), </a:t>
                      </a:r>
                      <a:r>
                        <a:rPr lang="ko-KR" altLang="en-US" dirty="0"/>
                        <a:t>바닥과의 충돌 구현</a:t>
                      </a:r>
                      <a:r>
                        <a:rPr lang="en-US" altLang="ko-KR" dirty="0"/>
                        <a:t>. </a:t>
                      </a:r>
                      <a:r>
                        <a:rPr lang="ko-KR" altLang="en-US" dirty="0"/>
                        <a:t>스테이지 클리어하면 </a:t>
                      </a:r>
                      <a:r>
                        <a:rPr lang="ko-KR" altLang="en-US" dirty="0" err="1"/>
                        <a:t>넘어감</a:t>
                      </a:r>
                      <a:r>
                        <a:rPr lang="en-US" altLang="ko-KR" dirty="0"/>
                        <a:t>. </a:t>
                      </a:r>
                      <a:r>
                        <a:rPr lang="ko-KR" altLang="en-US" dirty="0"/>
                        <a:t> 스크롤링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dirty="0"/>
                        <a:t>55%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70671119"/>
                  </a:ext>
                </a:extLst>
              </a:tr>
              <a:tr h="153972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모델링</a:t>
                      </a:r>
                    </a:p>
                    <a:p>
                      <a:pPr algn="ctr" latinLnBrk="1"/>
                      <a:r>
                        <a:rPr lang="ko-KR" altLang="en-US" dirty="0"/>
                        <a:t>난이도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dirty="0">
                          <a:solidFill>
                            <a:schemeClr val="tx1"/>
                          </a:solidFill>
                          <a:highlight>
                            <a:srgbClr val="FFFF00"/>
                          </a:highlight>
                        </a:rPr>
                        <a:t>플레이어 캐릭터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  <a:highlight>
                            <a:srgbClr val="FFFF00"/>
                          </a:highlight>
                        </a:rPr>
                        <a:t>, 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  <a:highlight>
                            <a:srgbClr val="FFFF00"/>
                          </a:highlight>
                        </a:rPr>
                        <a:t>몬스터 </a:t>
                      </a:r>
                      <a:r>
                        <a:rPr lang="en-US" altLang="ko-KR" dirty="0">
                          <a:solidFill>
                            <a:schemeClr val="tx1"/>
                          </a:solidFill>
                          <a:highlight>
                            <a:srgbClr val="FFFF00"/>
                          </a:highlight>
                        </a:rPr>
                        <a:t>2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  <a:highlight>
                            <a:srgbClr val="FFFF00"/>
                          </a:highlight>
                        </a:rPr>
                        <a:t>종</a:t>
                      </a:r>
                      <a:r>
                        <a:rPr lang="en-US" altLang="ko-KR" dirty="0"/>
                        <a:t>, </a:t>
                      </a:r>
                      <a:r>
                        <a:rPr lang="ko-KR" altLang="en-US" dirty="0">
                          <a:highlight>
                            <a:srgbClr val="FFFF00"/>
                          </a:highlight>
                        </a:rPr>
                        <a:t>플랫폼</a:t>
                      </a:r>
                      <a:r>
                        <a:rPr lang="en-US" altLang="ko-KR" dirty="0"/>
                        <a:t>(2</a:t>
                      </a:r>
                      <a:r>
                        <a:rPr lang="ko-KR" altLang="en-US" dirty="0"/>
                        <a:t>종</a:t>
                      </a:r>
                      <a:r>
                        <a:rPr lang="en-US" altLang="ko-KR" dirty="0"/>
                        <a:t>), </a:t>
                      </a:r>
                      <a:r>
                        <a:rPr lang="ko-KR" altLang="en-US" dirty="0">
                          <a:highlight>
                            <a:srgbClr val="FFFF00"/>
                          </a:highlight>
                        </a:rPr>
                        <a:t>장애물</a:t>
                      </a:r>
                      <a:r>
                        <a:rPr lang="en-US" altLang="ko-KR" dirty="0"/>
                        <a:t>, </a:t>
                      </a:r>
                      <a:r>
                        <a:rPr lang="ko-KR" altLang="en-US" dirty="0">
                          <a:highlight>
                            <a:srgbClr val="FFFF00"/>
                          </a:highlight>
                        </a:rPr>
                        <a:t>엄폐물</a:t>
                      </a:r>
                      <a:r>
                        <a:rPr lang="en-US" altLang="ko-KR" dirty="0"/>
                        <a:t>, </a:t>
                      </a:r>
                      <a:r>
                        <a:rPr lang="ko-KR" altLang="en-US" dirty="0"/>
                        <a:t>스테이지 맵</a:t>
                      </a:r>
                      <a:r>
                        <a:rPr lang="en-US" altLang="ko-KR" dirty="0"/>
                        <a:t>(</a:t>
                      </a:r>
                      <a:r>
                        <a:rPr lang="ko-KR" altLang="en-US" dirty="0"/>
                        <a:t>배경</a:t>
                      </a:r>
                      <a:r>
                        <a:rPr lang="en-US" altLang="ko-KR" dirty="0"/>
                        <a:t>, </a:t>
                      </a:r>
                      <a:r>
                        <a:rPr lang="ko-KR" altLang="en-US" dirty="0">
                          <a:highlight>
                            <a:srgbClr val="FFFF00"/>
                          </a:highlight>
                        </a:rPr>
                        <a:t>바닥</a:t>
                      </a:r>
                      <a:r>
                        <a:rPr lang="en-US" altLang="ko-KR" dirty="0"/>
                        <a:t>)(3</a:t>
                      </a:r>
                      <a:r>
                        <a:rPr lang="ko-KR" altLang="en-US" dirty="0"/>
                        <a:t>종</a:t>
                      </a:r>
                      <a:r>
                        <a:rPr lang="en-US" altLang="ko-KR" dirty="0"/>
                        <a:t>) </a:t>
                      </a:r>
                      <a:endParaRPr lang="ko-KR" altLang="en-US" dirty="0"/>
                    </a:p>
                    <a:p>
                      <a:pPr algn="l" latinLnBrk="1"/>
                      <a:r>
                        <a:rPr lang="ko-KR" altLang="en-US" dirty="0"/>
                        <a:t>흠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dirty="0"/>
                        <a:t>플레이어 캐릭터</a:t>
                      </a:r>
                      <a:r>
                        <a:rPr lang="en-US" altLang="ko-KR" dirty="0"/>
                        <a:t>, </a:t>
                      </a:r>
                      <a:r>
                        <a:rPr lang="ko-KR" altLang="en-US" dirty="0"/>
                        <a:t>몬스터 </a:t>
                      </a:r>
                      <a:r>
                        <a:rPr lang="en-US" altLang="ko-KR" dirty="0"/>
                        <a:t>1</a:t>
                      </a:r>
                      <a:r>
                        <a:rPr lang="ko-KR" altLang="en-US" dirty="0"/>
                        <a:t>종</a:t>
                      </a:r>
                      <a:r>
                        <a:rPr lang="en-US" altLang="ko-KR" dirty="0"/>
                        <a:t>, </a:t>
                      </a:r>
                      <a:r>
                        <a:rPr lang="ko-KR" altLang="en-US" dirty="0"/>
                        <a:t>플랫폼</a:t>
                      </a:r>
                      <a:r>
                        <a:rPr lang="en-US" altLang="ko-KR" dirty="0"/>
                        <a:t>, </a:t>
                      </a:r>
                      <a:r>
                        <a:rPr lang="ko-KR" altLang="en-US" dirty="0"/>
                        <a:t>엄폐물</a:t>
                      </a:r>
                      <a:r>
                        <a:rPr lang="en-US" altLang="ko-KR" dirty="0"/>
                        <a:t>, </a:t>
                      </a:r>
                      <a:r>
                        <a:rPr lang="ko-KR" altLang="en-US" dirty="0"/>
                        <a:t>장애물 </a:t>
                      </a:r>
                      <a:r>
                        <a:rPr lang="en-US" altLang="ko-KR" dirty="0"/>
                        <a:t>2</a:t>
                      </a:r>
                      <a:r>
                        <a:rPr lang="ko-KR" altLang="en-US" dirty="0"/>
                        <a:t>종</a:t>
                      </a:r>
                      <a:r>
                        <a:rPr lang="en-US" altLang="ko-KR" dirty="0"/>
                        <a:t>, </a:t>
                      </a:r>
                      <a:r>
                        <a:rPr lang="ko-KR" altLang="en-US" dirty="0"/>
                        <a:t>스테이지 맵 바닥 제작</a:t>
                      </a:r>
                      <a:r>
                        <a:rPr lang="en-US" altLang="ko-KR" dirty="0"/>
                        <a:t>.(2</a:t>
                      </a:r>
                      <a:r>
                        <a:rPr lang="ko-KR" altLang="en-US" dirty="0"/>
                        <a:t>종</a:t>
                      </a:r>
                      <a:r>
                        <a:rPr lang="en-US" altLang="ko-KR" dirty="0"/>
                        <a:t>)</a:t>
                      </a:r>
                      <a:br>
                        <a:rPr lang="en-US" altLang="ko-KR" dirty="0"/>
                      </a:br>
                      <a:r>
                        <a:rPr lang="ko-KR" altLang="en-US" dirty="0"/>
                        <a:t>맵 배경은 리소스 검색</a:t>
                      </a:r>
                      <a:r>
                        <a:rPr lang="en-US" altLang="ko-KR" dirty="0"/>
                        <a:t>.(2</a:t>
                      </a:r>
                      <a:r>
                        <a:rPr lang="ko-KR" altLang="en-US" dirty="0"/>
                        <a:t>종</a:t>
                      </a:r>
                      <a:r>
                        <a:rPr lang="en-US" altLang="ko-KR" dirty="0"/>
                        <a:t>)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dirty="0"/>
                        <a:t>85%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81804258"/>
                  </a:ext>
                </a:extLst>
              </a:tr>
              <a:tr h="120347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사운드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dirty="0">
                          <a:highlight>
                            <a:srgbClr val="FFFF00"/>
                          </a:highlight>
                        </a:rPr>
                        <a:t>스테이지별 배경 음악</a:t>
                      </a:r>
                      <a:r>
                        <a:rPr lang="en-US" altLang="ko-KR" dirty="0"/>
                        <a:t>, </a:t>
                      </a:r>
                      <a:r>
                        <a:rPr lang="ko-KR" altLang="en-US" dirty="0">
                          <a:highlight>
                            <a:srgbClr val="FFFF00"/>
                          </a:highlight>
                        </a:rPr>
                        <a:t>죽을 때 이펙트</a:t>
                      </a:r>
                      <a:r>
                        <a:rPr lang="ko-KR" altLang="en-US" dirty="0"/>
                        <a:t> 사운드</a:t>
                      </a:r>
                      <a:r>
                        <a:rPr lang="en-US" altLang="ko-KR" dirty="0"/>
                        <a:t>, </a:t>
                      </a:r>
                      <a:r>
                        <a:rPr lang="ko-KR" altLang="en-US" dirty="0">
                          <a:highlight>
                            <a:srgbClr val="FFFF00"/>
                          </a:highlight>
                        </a:rPr>
                        <a:t>게임 종료 이펙트 </a:t>
                      </a:r>
                      <a:r>
                        <a:rPr lang="ko-KR" altLang="en-US" dirty="0"/>
                        <a:t>사운드</a:t>
                      </a:r>
                      <a:r>
                        <a:rPr lang="en-US" altLang="ko-KR" dirty="0"/>
                        <a:t>, </a:t>
                      </a:r>
                      <a:r>
                        <a:rPr lang="ko-KR" altLang="en-US" dirty="0">
                          <a:highlight>
                            <a:srgbClr val="FFFF00"/>
                          </a:highlight>
                        </a:rPr>
                        <a:t>몬스터</a:t>
                      </a:r>
                      <a:r>
                        <a:rPr lang="en-US" altLang="ko-KR" dirty="0"/>
                        <a:t>2</a:t>
                      </a:r>
                      <a:r>
                        <a:rPr lang="ko-KR" altLang="en-US" dirty="0"/>
                        <a:t>종 추적 사운드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dirty="0"/>
                        <a:t>스테이지</a:t>
                      </a:r>
                      <a:r>
                        <a:rPr lang="en-US" altLang="ko-KR" dirty="0"/>
                        <a:t>1,2 </a:t>
                      </a:r>
                      <a:r>
                        <a:rPr lang="ko-KR" altLang="en-US" dirty="0"/>
                        <a:t>배경음악</a:t>
                      </a:r>
                      <a:r>
                        <a:rPr lang="en-US" altLang="ko-KR" dirty="0"/>
                        <a:t>, </a:t>
                      </a:r>
                      <a:r>
                        <a:rPr lang="ko-KR" altLang="en-US" dirty="0"/>
                        <a:t>익사 이펙트 사운드</a:t>
                      </a:r>
                      <a:r>
                        <a:rPr lang="en-US" altLang="ko-KR" dirty="0"/>
                        <a:t>, </a:t>
                      </a:r>
                      <a:r>
                        <a:rPr lang="ko-KR" altLang="en-US" dirty="0"/>
                        <a:t>몬스터 추적 사운드</a:t>
                      </a:r>
                      <a:r>
                        <a:rPr lang="en-US" altLang="ko-KR" dirty="0"/>
                        <a:t>1</a:t>
                      </a:r>
                      <a:r>
                        <a:rPr lang="ko-KR" altLang="en-US" dirty="0"/>
                        <a:t>종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dirty="0"/>
                        <a:t>95%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61626282"/>
                  </a:ext>
                </a:extLst>
              </a:tr>
              <a:tr h="67363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애니메이션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dirty="0">
                          <a:highlight>
                            <a:srgbClr val="FFFF00"/>
                          </a:highlight>
                        </a:rPr>
                        <a:t>18</a:t>
                      </a:r>
                      <a:r>
                        <a:rPr lang="ko-KR" altLang="en-US" dirty="0">
                          <a:highlight>
                            <a:srgbClr val="FFFF00"/>
                          </a:highlight>
                        </a:rPr>
                        <a:t>종</a:t>
                      </a:r>
                      <a:r>
                        <a:rPr lang="en-US" altLang="ko-KR" dirty="0">
                          <a:highlight>
                            <a:srgbClr val="FFFF00"/>
                          </a:highlight>
                        </a:rPr>
                        <a:t>(</a:t>
                      </a:r>
                      <a:r>
                        <a:rPr lang="ko-KR" altLang="en-US" dirty="0">
                          <a:highlight>
                            <a:srgbClr val="FFFF00"/>
                          </a:highlight>
                        </a:rPr>
                        <a:t>걷</a:t>
                      </a:r>
                      <a:r>
                        <a:rPr lang="en-US" altLang="ko-KR" dirty="0">
                          <a:highlight>
                            <a:srgbClr val="FFFF00"/>
                          </a:highlight>
                        </a:rPr>
                        <a:t>,</a:t>
                      </a:r>
                      <a:r>
                        <a:rPr lang="ko-KR" altLang="en-US" dirty="0">
                          <a:highlight>
                            <a:srgbClr val="FFFF00"/>
                          </a:highlight>
                        </a:rPr>
                        <a:t>뛰</a:t>
                      </a:r>
                      <a:r>
                        <a:rPr lang="en-US" altLang="ko-KR" dirty="0">
                          <a:highlight>
                            <a:srgbClr val="FFFF00"/>
                          </a:highlight>
                        </a:rPr>
                        <a:t>,</a:t>
                      </a:r>
                      <a:r>
                        <a:rPr lang="ko-KR" altLang="en-US" dirty="0">
                          <a:highlight>
                            <a:srgbClr val="FFFF00"/>
                          </a:highlight>
                        </a:rPr>
                        <a:t>점</a:t>
                      </a:r>
                      <a:r>
                        <a:rPr lang="en-US" altLang="ko-KR" dirty="0">
                          <a:highlight>
                            <a:srgbClr val="FFFF00"/>
                          </a:highlight>
                        </a:rPr>
                        <a:t>,</a:t>
                      </a:r>
                      <a:r>
                        <a:rPr lang="ko-KR" altLang="en-US" dirty="0" err="1">
                          <a:highlight>
                            <a:srgbClr val="FFFF00"/>
                          </a:highlight>
                        </a:rPr>
                        <a:t>쭈</a:t>
                      </a:r>
                      <a:r>
                        <a:rPr lang="en-US" altLang="ko-KR" dirty="0">
                          <a:highlight>
                            <a:srgbClr val="FFFF00"/>
                          </a:highlight>
                        </a:rPr>
                        <a:t>,</a:t>
                      </a:r>
                      <a:r>
                        <a:rPr lang="ko-KR" altLang="en-US" dirty="0">
                          <a:highlight>
                            <a:srgbClr val="FFFF00"/>
                          </a:highlight>
                        </a:rPr>
                        <a:t>죽</a:t>
                      </a:r>
                      <a:r>
                        <a:rPr lang="en-US" altLang="ko-KR" dirty="0">
                          <a:highlight>
                            <a:srgbClr val="FFFF00"/>
                          </a:highlight>
                        </a:rPr>
                        <a:t>,</a:t>
                      </a:r>
                      <a:r>
                        <a:rPr lang="ko-KR" altLang="en-US" dirty="0">
                          <a:highlight>
                            <a:srgbClr val="FFFF00"/>
                          </a:highlight>
                        </a:rPr>
                        <a:t>익</a:t>
                      </a:r>
                      <a:r>
                        <a:rPr lang="en-US" altLang="ko-KR" dirty="0">
                          <a:highlight>
                            <a:srgbClr val="FFFF00"/>
                          </a:highlight>
                        </a:rPr>
                        <a:t>,</a:t>
                      </a:r>
                      <a:r>
                        <a:rPr lang="ko-KR" altLang="en-US" dirty="0">
                          <a:highlight>
                            <a:srgbClr val="FFFF00"/>
                          </a:highlight>
                        </a:rPr>
                        <a:t>눈</a:t>
                      </a:r>
                      <a:r>
                        <a:rPr lang="en-US" altLang="ko-KR" dirty="0">
                          <a:highlight>
                            <a:srgbClr val="FFFF00"/>
                          </a:highlight>
                        </a:rPr>
                        <a:t>,</a:t>
                      </a:r>
                      <a:r>
                        <a:rPr lang="ko-KR" altLang="en-US" dirty="0"/>
                        <a:t>잡</a:t>
                      </a:r>
                      <a:r>
                        <a:rPr lang="en-US" altLang="ko-KR" dirty="0"/>
                        <a:t>,</a:t>
                      </a:r>
                      <a:r>
                        <a:rPr lang="ko-KR" altLang="en-US" dirty="0"/>
                        <a:t>찔</a:t>
                      </a:r>
                      <a:r>
                        <a:rPr lang="en-US" altLang="ko-KR" dirty="0">
                          <a:highlight>
                            <a:srgbClr val="FFFF00"/>
                          </a:highlight>
                        </a:rPr>
                        <a:t>)(</a:t>
                      </a:r>
                      <a:r>
                        <a:rPr lang="ko-KR" altLang="en-US" dirty="0">
                          <a:highlight>
                            <a:srgbClr val="FFFF00"/>
                          </a:highlight>
                        </a:rPr>
                        <a:t>물</a:t>
                      </a:r>
                      <a:r>
                        <a:rPr lang="en-US" altLang="ko-KR" dirty="0">
                          <a:highlight>
                            <a:srgbClr val="FFFF00"/>
                          </a:highlight>
                        </a:rPr>
                        <a:t>)(</a:t>
                      </a:r>
                      <a:r>
                        <a:rPr lang="ko-KR" altLang="en-US" dirty="0">
                          <a:highlight>
                            <a:srgbClr val="FFFF00"/>
                          </a:highlight>
                        </a:rPr>
                        <a:t>배</a:t>
                      </a:r>
                      <a:r>
                        <a:rPr lang="en-US" altLang="ko-KR" dirty="0">
                          <a:highlight>
                            <a:srgbClr val="FFFF00"/>
                          </a:highlight>
                        </a:rPr>
                        <a:t>,</a:t>
                      </a:r>
                      <a:r>
                        <a:rPr lang="ko-KR" altLang="en-US" dirty="0">
                          <a:highlight>
                            <a:srgbClr val="FFFF00"/>
                          </a:highlight>
                        </a:rPr>
                        <a:t>쫓</a:t>
                      </a:r>
                      <a:r>
                        <a:rPr lang="en-US" altLang="ko-KR" dirty="0">
                          <a:highlight>
                            <a:srgbClr val="FFFF00"/>
                          </a:highlight>
                        </a:rPr>
                        <a:t>,</a:t>
                      </a:r>
                      <a:r>
                        <a:rPr lang="ko-KR" altLang="en-US" dirty="0">
                          <a:highlight>
                            <a:srgbClr val="FFFF00"/>
                          </a:highlight>
                        </a:rPr>
                        <a:t>공</a:t>
                      </a:r>
                      <a:r>
                        <a:rPr lang="en-US" altLang="ko-KR" dirty="0">
                          <a:highlight>
                            <a:srgbClr val="FFFF00"/>
                          </a:highlight>
                        </a:rPr>
                        <a:t>,</a:t>
                      </a:r>
                      <a:r>
                        <a:rPr lang="ko-KR" altLang="en-US" dirty="0">
                          <a:highlight>
                            <a:srgbClr val="FFFF00"/>
                          </a:highlight>
                        </a:rPr>
                        <a:t>넉</a:t>
                      </a:r>
                      <a:r>
                        <a:rPr lang="en-US" altLang="ko-KR" dirty="0">
                          <a:highlight>
                            <a:srgbClr val="FFFF00"/>
                          </a:highlight>
                        </a:rPr>
                        <a:t>,</a:t>
                      </a:r>
                      <a:r>
                        <a:rPr lang="ko-KR" altLang="en-US" dirty="0">
                          <a:highlight>
                            <a:srgbClr val="FFFF00"/>
                          </a:highlight>
                        </a:rPr>
                        <a:t>점</a:t>
                      </a:r>
                      <a:r>
                        <a:rPr lang="en-US" altLang="ko-KR" dirty="0">
                          <a:highlight>
                            <a:srgbClr val="FFFF00"/>
                          </a:highlight>
                        </a:rPr>
                        <a:t>)(</a:t>
                      </a:r>
                      <a:r>
                        <a:rPr lang="ko-KR" altLang="en-US" dirty="0">
                          <a:highlight>
                            <a:srgbClr val="FFFF00"/>
                          </a:highlight>
                        </a:rPr>
                        <a:t>등</a:t>
                      </a:r>
                      <a:r>
                        <a:rPr lang="en-US" altLang="ko-KR" dirty="0"/>
                        <a:t>,</a:t>
                      </a:r>
                      <a:r>
                        <a:rPr lang="ko-KR" altLang="en-US" dirty="0"/>
                        <a:t>배</a:t>
                      </a:r>
                      <a:r>
                        <a:rPr lang="en-US" altLang="ko-KR" dirty="0"/>
                        <a:t>,</a:t>
                      </a:r>
                      <a:r>
                        <a:rPr lang="ko-KR" altLang="en-US" dirty="0"/>
                        <a:t>추</a:t>
                      </a:r>
                      <a:r>
                        <a:rPr lang="en-US" altLang="ko-KR" dirty="0"/>
                        <a:t>)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dirty="0"/>
                        <a:t>14</a:t>
                      </a:r>
                      <a:r>
                        <a:rPr lang="ko-KR" altLang="en-US" dirty="0"/>
                        <a:t>종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dirty="0"/>
                        <a:t>70%(</a:t>
                      </a:r>
                      <a:r>
                        <a:rPr lang="ko-KR" altLang="en-US" dirty="0"/>
                        <a:t>제작</a:t>
                      </a:r>
                      <a:r>
                        <a:rPr lang="en-US" altLang="ko-KR" dirty="0"/>
                        <a:t>O</a:t>
                      </a:r>
                      <a:r>
                        <a:rPr lang="ko-KR" altLang="en-US" dirty="0"/>
                        <a:t>구현</a:t>
                      </a:r>
                      <a:r>
                        <a:rPr lang="en-US" altLang="ko-KR" dirty="0"/>
                        <a:t>O</a:t>
                      </a:r>
                      <a:r>
                        <a:rPr lang="ko-KR" altLang="en-US" dirty="0"/>
                        <a:t>게임 내 추가</a:t>
                      </a:r>
                      <a:r>
                        <a:rPr lang="en-US" altLang="ko-KR" dirty="0"/>
                        <a:t>X)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01761251"/>
                  </a:ext>
                </a:extLst>
              </a:tr>
            </a:tbl>
          </a:graphicData>
        </a:graphic>
      </p:graphicFrame>
      <p:pic>
        <p:nvPicPr>
          <p:cNvPr id="11" name="오디오 10">
            <a:hlinkClick r:id="" action="ppaction://media"/>
            <a:extLst>
              <a:ext uri="{FF2B5EF4-FFF2-40B4-BE49-F238E27FC236}">
                <a16:creationId xmlns:a16="http://schemas.microsoft.com/office/drawing/2014/main" id="{2B37DB04-198E-4546-B7AF-3B87EFECB22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024404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7758"/>
    </mc:Choice>
    <mc:Fallback>
      <p:transition spd="slow" advTm="2775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1E38E33-5641-4378-98CE-BD0940D7D9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8" name="내용 개체 틀 7">
            <a:extLst>
              <a:ext uri="{FF2B5EF4-FFF2-40B4-BE49-F238E27FC236}">
                <a16:creationId xmlns:a16="http://schemas.microsoft.com/office/drawing/2014/main" id="{4A70E7BD-9381-4F4B-92DD-69F38E3B82B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2438"/>
          </a:xfrm>
        </p:spPr>
      </p:pic>
      <p:graphicFrame>
        <p:nvGraphicFramePr>
          <p:cNvPr id="11" name="표 10">
            <a:extLst>
              <a:ext uri="{FF2B5EF4-FFF2-40B4-BE49-F238E27FC236}">
                <a16:creationId xmlns:a16="http://schemas.microsoft.com/office/drawing/2014/main" id="{BEA694E7-F759-41C2-AC53-54FF680F5EE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61027578"/>
              </p:ext>
            </p:extLst>
          </p:nvPr>
        </p:nvGraphicFramePr>
        <p:xfrm>
          <a:off x="2525059" y="2200915"/>
          <a:ext cx="6520330" cy="4141296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2173443">
                  <a:extLst>
                    <a:ext uri="{9D8B030D-6E8A-4147-A177-3AD203B41FA5}">
                      <a16:colId xmlns:a16="http://schemas.microsoft.com/office/drawing/2014/main" val="2509922326"/>
                    </a:ext>
                  </a:extLst>
                </a:gridCol>
                <a:gridCol w="4346887">
                  <a:extLst>
                    <a:ext uri="{9D8B030D-6E8A-4147-A177-3AD203B41FA5}">
                      <a16:colId xmlns:a16="http://schemas.microsoft.com/office/drawing/2014/main" val="2308779808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0" dirty="0"/>
                        <a:t>주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b="0" dirty="0" err="1"/>
                        <a:t>커밋</a:t>
                      </a:r>
                      <a:r>
                        <a:rPr lang="ko-KR" altLang="en-US" b="0" dirty="0"/>
                        <a:t> 횟수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5321922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Week of Oct 6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2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6575561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Week of Oct 13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10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6900486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Week of Oct 20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5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6852596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Week of Oct 27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6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7492991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Week of Nov 3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2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02515957"/>
                  </a:ext>
                </a:extLst>
              </a:tr>
              <a:tr h="365362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Week of Nov 10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14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8843901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Week of Nov 17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dirty="0"/>
                        <a:t>20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3547661"/>
                  </a:ext>
                </a:extLst>
              </a:tr>
              <a:tr h="448136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Week of Nov 24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9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059748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Week of Dec 1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26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3948753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Week of Dec 8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16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60926815"/>
                  </a:ext>
                </a:extLst>
              </a:tr>
            </a:tbl>
          </a:graphicData>
        </a:graphic>
      </p:graphicFrame>
      <p:pic>
        <p:nvPicPr>
          <p:cNvPr id="13" name="오디오 12">
            <a:hlinkClick r:id="" action="ppaction://media"/>
            <a:extLst>
              <a:ext uri="{FF2B5EF4-FFF2-40B4-BE49-F238E27FC236}">
                <a16:creationId xmlns:a16="http://schemas.microsoft.com/office/drawing/2014/main" id="{A56FA751-9301-42BA-8248-82C1760942F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0268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779"/>
    </mc:Choice>
    <mc:Fallback>
      <p:transition spd="slow" advTm="277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3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67A58C5-FE91-4717-872F-2D0E95397E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ko-KR" altLang="en-US" dirty="0"/>
              <a:t>플레이 영상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B4D9421-5365-4D27-9355-93889A7906A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인터뷰 요약</a:t>
            </a:r>
            <a:br>
              <a:rPr lang="en-US" altLang="ko-KR" dirty="0"/>
            </a:br>
            <a:r>
              <a:rPr lang="en-US" altLang="ko-KR" dirty="0"/>
              <a:t>&gt;</a:t>
            </a:r>
            <a:r>
              <a:rPr lang="ko-KR" altLang="en-US" dirty="0"/>
              <a:t>어렵지 않은 난이도</a:t>
            </a:r>
            <a:r>
              <a:rPr lang="en-US" altLang="ko-KR" dirty="0"/>
              <a:t>._</a:t>
            </a:r>
            <a:r>
              <a:rPr lang="ko-KR" altLang="en-US" dirty="0"/>
              <a:t>의도대로 제작됨</a:t>
            </a:r>
            <a:br>
              <a:rPr lang="en-US" altLang="ko-KR" dirty="0"/>
            </a:br>
            <a:r>
              <a:rPr lang="en-US" altLang="ko-KR" dirty="0"/>
              <a:t>&gt;</a:t>
            </a:r>
            <a:r>
              <a:rPr lang="ko-KR" altLang="en-US" dirty="0"/>
              <a:t>뒷배경이 움직였으면</a:t>
            </a:r>
            <a:r>
              <a:rPr lang="en-US" altLang="ko-KR" dirty="0"/>
              <a:t>.(</a:t>
            </a:r>
            <a:r>
              <a:rPr lang="ko-KR" altLang="en-US" dirty="0"/>
              <a:t>시차 스크롤링을 바람</a:t>
            </a:r>
            <a:r>
              <a:rPr lang="en-US" altLang="ko-KR" dirty="0"/>
              <a:t>)_</a:t>
            </a:r>
            <a:r>
              <a:rPr lang="ko-KR" altLang="en-US" dirty="0"/>
              <a:t>시간 부족</a:t>
            </a:r>
            <a:br>
              <a:rPr lang="en-US" altLang="ko-KR" dirty="0"/>
            </a:br>
            <a:r>
              <a:rPr lang="en-US" altLang="ko-KR" dirty="0"/>
              <a:t>&gt;</a:t>
            </a:r>
            <a:r>
              <a:rPr lang="ko-KR" altLang="en-US" dirty="0"/>
              <a:t>음악이나 사운드가 다양했으면</a:t>
            </a:r>
            <a:r>
              <a:rPr lang="en-US" altLang="ko-KR" dirty="0"/>
              <a:t>._</a:t>
            </a:r>
            <a:r>
              <a:rPr lang="ko-KR" altLang="en-US" dirty="0"/>
              <a:t>더 필요할 것이라 생각하지 못했음</a:t>
            </a:r>
            <a:r>
              <a:rPr lang="en-US" altLang="ko-KR" dirty="0"/>
              <a:t>.</a:t>
            </a:r>
            <a:br>
              <a:rPr lang="en-US" altLang="ko-KR" dirty="0"/>
            </a:br>
            <a:r>
              <a:rPr lang="en-US" altLang="ko-KR" dirty="0"/>
              <a:t>&gt;</a:t>
            </a:r>
            <a:r>
              <a:rPr lang="ko-KR" altLang="en-US" dirty="0"/>
              <a:t>버그 있음</a:t>
            </a:r>
            <a:r>
              <a:rPr lang="en-US" altLang="ko-KR" dirty="0"/>
              <a:t>.</a:t>
            </a:r>
            <a:r>
              <a:rPr lang="ko-KR" altLang="en-US" dirty="0"/>
              <a:t>파이프를 탄 상태로 방향키를 지속적으로 누르면 낙하하지 않음</a:t>
            </a:r>
            <a:r>
              <a:rPr lang="en-US" altLang="ko-KR" dirty="0"/>
              <a:t>._</a:t>
            </a:r>
            <a:r>
              <a:rPr lang="ko-KR" altLang="en-US" dirty="0"/>
              <a:t>해결 능력 부족</a:t>
            </a:r>
            <a:r>
              <a:rPr lang="en-US" altLang="ko-KR" dirty="0"/>
              <a:t>.</a:t>
            </a:r>
            <a:br>
              <a:rPr lang="en-US" altLang="ko-KR" dirty="0"/>
            </a:br>
            <a:r>
              <a:rPr lang="en-US" altLang="ko-KR" dirty="0"/>
              <a:t>&gt;</a:t>
            </a:r>
            <a:r>
              <a:rPr lang="ko-KR" altLang="en-US" dirty="0"/>
              <a:t>뒷면의 디버그 창 있음</a:t>
            </a:r>
            <a:br>
              <a:rPr lang="en-US" altLang="ko-KR" dirty="0"/>
            </a:br>
            <a:r>
              <a:rPr lang="en-US" altLang="ko-KR" dirty="0"/>
              <a:t>&gt;</a:t>
            </a:r>
            <a:r>
              <a:rPr lang="ko-KR" altLang="en-US" dirty="0"/>
              <a:t>점수는 </a:t>
            </a:r>
            <a:r>
              <a:rPr lang="en-US" altLang="ko-KR" dirty="0"/>
              <a:t>10</a:t>
            </a:r>
            <a:r>
              <a:rPr lang="ko-KR" altLang="en-US" dirty="0"/>
              <a:t>점 </a:t>
            </a:r>
            <a:r>
              <a:rPr lang="en-US" altLang="ko-KR" dirty="0"/>
              <a:t>&amp; 8.5</a:t>
            </a:r>
            <a:r>
              <a:rPr lang="ko-KR" altLang="en-US" dirty="0"/>
              <a:t>점</a:t>
            </a:r>
            <a:endParaRPr lang="en-US" altLang="ko-KR" dirty="0"/>
          </a:p>
        </p:txBody>
      </p:sp>
      <p:pic>
        <p:nvPicPr>
          <p:cNvPr id="6" name="오디오 5">
            <a:hlinkClick r:id="" action="ppaction://media"/>
            <a:extLst>
              <a:ext uri="{FF2B5EF4-FFF2-40B4-BE49-F238E27FC236}">
                <a16:creationId xmlns:a16="http://schemas.microsoft.com/office/drawing/2014/main" id="{810A14B7-6F60-4902-AD93-0F3D50B37A1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854654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2703"/>
    </mc:Choice>
    <mc:Fallback>
      <p:transition spd="slow" advTm="1270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93905E7-6878-469E-96C6-01E44E4A89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ko-KR" altLang="en-US" dirty="0"/>
              <a:t>감사합니다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272C2E2-9DD0-457A-BAF1-82FC95A08A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20416290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C256C0E-138E-4ED9-83E8-648124A937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altLang="ko-KR" dirty="0"/>
              <a:t>[</a:t>
            </a:r>
            <a:r>
              <a:rPr lang="ko-KR" altLang="en-US" dirty="0"/>
              <a:t>개발에서 제외함</a:t>
            </a:r>
            <a:r>
              <a:rPr lang="en-US" altLang="ko-KR" dirty="0"/>
              <a:t>](</a:t>
            </a:r>
            <a:r>
              <a:rPr lang="ko-KR" altLang="en-US" dirty="0"/>
              <a:t>몬스터</a:t>
            </a:r>
            <a:r>
              <a:rPr lang="en-US" altLang="ko-KR" dirty="0"/>
              <a:t>community)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355DA99-6925-4F45-89D4-D803B5C502F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816ADE7A-0DED-4C4D-B337-6131FE78B86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56422"/>
          <a:stretch/>
        </p:blipFill>
        <p:spPr>
          <a:xfrm>
            <a:off x="838200" y="1825625"/>
            <a:ext cx="4852837" cy="1490441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130E845D-4F15-40D2-9885-C52D2EB13E0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72917" r="15468"/>
          <a:stretch/>
        </p:blipFill>
        <p:spPr>
          <a:xfrm>
            <a:off x="6093176" y="1825625"/>
            <a:ext cx="5260624" cy="2265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655934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17E47EB-E66D-472B-A724-62EAAF7C86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ko-KR" altLang="en-US" dirty="0"/>
              <a:t>객체</a:t>
            </a:r>
            <a:r>
              <a:rPr lang="en-US" altLang="ko-KR" dirty="0"/>
              <a:t>_</a:t>
            </a:r>
            <a:r>
              <a:rPr lang="ko-KR" altLang="en-US" dirty="0"/>
              <a:t>몬스터</a:t>
            </a:r>
            <a:r>
              <a:rPr lang="en-US" altLang="ko-KR" dirty="0"/>
              <a:t>_community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C79F28E-F1DA-4502-8CB1-FE3F24CE7D1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ko-KR" altLang="en-US" dirty="0"/>
              <a:t>가능한 동작</a:t>
            </a:r>
            <a:endParaRPr lang="en-US" altLang="ko-KR" dirty="0"/>
          </a:p>
          <a:p>
            <a:pPr marL="0" indent="0">
              <a:buNone/>
            </a:pPr>
            <a:r>
              <a:rPr lang="en-US" altLang="ko-KR" dirty="0"/>
              <a:t>-</a:t>
            </a:r>
            <a:r>
              <a:rPr lang="ko-KR" altLang="en-US" dirty="0"/>
              <a:t>배회</a:t>
            </a:r>
            <a:endParaRPr lang="en-US" altLang="ko-KR" dirty="0"/>
          </a:p>
          <a:p>
            <a:pPr marL="0" indent="0">
              <a:buNone/>
            </a:pPr>
            <a:r>
              <a:rPr lang="en-US" altLang="ko-KR" dirty="0"/>
              <a:t>-</a:t>
            </a:r>
            <a:r>
              <a:rPr lang="ko-KR" altLang="en-US" dirty="0"/>
              <a:t>달리기</a:t>
            </a:r>
            <a:r>
              <a:rPr lang="en-US" altLang="ko-KR" dirty="0"/>
              <a:t>(</a:t>
            </a:r>
            <a:r>
              <a:rPr lang="ko-KR" altLang="en-US" dirty="0"/>
              <a:t>플레이어 감지 후 추적</a:t>
            </a:r>
            <a:r>
              <a:rPr lang="en-US" altLang="ko-KR" dirty="0"/>
              <a:t>)</a:t>
            </a:r>
          </a:p>
          <a:p>
            <a:pPr marL="0" indent="0">
              <a:buNone/>
            </a:pPr>
            <a:r>
              <a:rPr lang="en-US" altLang="ko-KR" dirty="0"/>
              <a:t>-</a:t>
            </a:r>
            <a:r>
              <a:rPr lang="ko-KR" altLang="en-US" dirty="0"/>
              <a:t>점프</a:t>
            </a:r>
            <a:r>
              <a:rPr lang="en-US" altLang="ko-KR" dirty="0"/>
              <a:t>(</a:t>
            </a:r>
            <a:r>
              <a:rPr lang="ko-KR" altLang="en-US" dirty="0"/>
              <a:t>플레이어 근처에서 플레이어를 공격</a:t>
            </a:r>
            <a:r>
              <a:rPr lang="en-US" altLang="ko-KR" dirty="0"/>
              <a:t>)</a:t>
            </a:r>
          </a:p>
          <a:p>
            <a:pPr marL="0" indent="0">
              <a:buNone/>
            </a:pPr>
            <a:endParaRPr lang="en-US" altLang="ko-KR" dirty="0"/>
          </a:p>
          <a:p>
            <a:r>
              <a:rPr lang="ko-KR" altLang="en-US" dirty="0"/>
              <a:t>상태</a:t>
            </a:r>
            <a:endParaRPr lang="en-US" altLang="ko-KR" dirty="0"/>
          </a:p>
          <a:p>
            <a:pPr marL="0" indent="0">
              <a:buNone/>
            </a:pPr>
            <a:r>
              <a:rPr lang="en-US" altLang="ko-KR" dirty="0"/>
              <a:t>-</a:t>
            </a:r>
            <a:r>
              <a:rPr lang="ko-KR" altLang="en-US" dirty="0"/>
              <a:t>평소 배회 상태</a:t>
            </a:r>
            <a:r>
              <a:rPr lang="en-US" altLang="ko-KR" dirty="0"/>
              <a:t>_</a:t>
            </a:r>
            <a:r>
              <a:rPr lang="ko-KR" altLang="en-US" dirty="0"/>
              <a:t>검은 눈</a:t>
            </a:r>
            <a:endParaRPr lang="en-US" altLang="ko-KR" dirty="0"/>
          </a:p>
          <a:p>
            <a:pPr marL="0" indent="0">
              <a:buNone/>
            </a:pPr>
            <a:r>
              <a:rPr lang="en-US" altLang="ko-KR" dirty="0"/>
              <a:t>-</a:t>
            </a:r>
            <a:r>
              <a:rPr lang="ko-KR" altLang="en-US" dirty="0"/>
              <a:t>추격 상태</a:t>
            </a:r>
            <a:r>
              <a:rPr lang="en-US" altLang="ko-KR" dirty="0"/>
              <a:t>_</a:t>
            </a:r>
            <a:r>
              <a:rPr lang="ko-KR" altLang="en-US" dirty="0"/>
              <a:t>붉은 눈</a:t>
            </a:r>
            <a:endParaRPr lang="en-US" altLang="ko-KR" dirty="0"/>
          </a:p>
          <a:p>
            <a:pPr marL="0" indent="0">
              <a:buNone/>
            </a:pPr>
            <a:r>
              <a:rPr lang="en-US" altLang="ko-KR" dirty="0"/>
              <a:t>-</a:t>
            </a:r>
            <a:r>
              <a:rPr lang="ko-KR" altLang="en-US" dirty="0"/>
              <a:t>추격 정지</a:t>
            </a:r>
            <a:r>
              <a:rPr lang="en-US" altLang="ko-KR" dirty="0"/>
              <a:t>_</a:t>
            </a:r>
            <a:r>
              <a:rPr lang="ko-KR" altLang="en-US" dirty="0"/>
              <a:t>붉은 눈 유지하는 상태로 정지</a:t>
            </a:r>
            <a:r>
              <a:rPr lang="en-US" altLang="ko-KR" dirty="0"/>
              <a:t>, </a:t>
            </a:r>
            <a:r>
              <a:rPr lang="ko-KR" altLang="en-US" dirty="0"/>
              <a:t>특정 모션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B18A1C4F-3E86-4F56-8DA5-57D49B6B70A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669" r="56122"/>
          <a:stretch/>
        </p:blipFill>
        <p:spPr>
          <a:xfrm>
            <a:off x="8904513" y="1663020"/>
            <a:ext cx="2492829" cy="1219200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4AB2A4F7-188B-47FC-AE77-1F396CC8C55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954" r="42092"/>
          <a:stretch/>
        </p:blipFill>
        <p:spPr>
          <a:xfrm>
            <a:off x="8904513" y="3017157"/>
            <a:ext cx="2471058" cy="1219200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7BABEAB0-BB30-4E72-8489-435D4F1A24D1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5357" r="-1519"/>
          <a:stretch/>
        </p:blipFill>
        <p:spPr>
          <a:xfrm>
            <a:off x="5083627" y="4236357"/>
            <a:ext cx="6270173" cy="12348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87160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80"/>
    </mc:Choice>
    <mc:Fallback xmlns="">
      <p:transition spd="slow" advTm="780"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E87C1D9-4235-4966-BF7A-05224623D5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ko-KR" altLang="en-US" dirty="0"/>
              <a:t>튜토리얼 스테이지</a:t>
            </a:r>
            <a:r>
              <a:rPr lang="en-US" altLang="ko-KR" dirty="0"/>
              <a:t>(</a:t>
            </a:r>
            <a:r>
              <a:rPr lang="ko-KR" altLang="en-US" dirty="0"/>
              <a:t>변경됨</a:t>
            </a:r>
            <a:r>
              <a:rPr lang="en-US" altLang="ko-KR" dirty="0"/>
              <a:t>)</a:t>
            </a:r>
            <a:endParaRPr lang="ko-KR" altLang="en-US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5C00A78F-8683-49AE-A190-B66F3084BC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0800000">
            <a:off x="0" y="2370410"/>
            <a:ext cx="6311900" cy="3261763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6E0D0014-B1C4-43CE-9E00-10F4D278CF8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11900" y="2370410"/>
            <a:ext cx="5880100" cy="32617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848391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1122</TotalTime>
  <Words>457</Words>
  <Application>Microsoft Office PowerPoint</Application>
  <PresentationFormat>와이드스크린</PresentationFormat>
  <Paragraphs>71</Paragraphs>
  <Slides>9</Slides>
  <Notes>0</Notes>
  <HiddenSlides>0</HiddenSlides>
  <MMClips>5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9</vt:i4>
      </vt:variant>
    </vt:vector>
  </HeadingPairs>
  <TitlesOfParts>
    <vt:vector size="12" baseType="lpstr">
      <vt:lpstr>맑은 고딕</vt:lpstr>
      <vt:lpstr>Arial</vt:lpstr>
      <vt:lpstr>Office 테마</vt:lpstr>
      <vt:lpstr>Resilive 최종 보고서</vt:lpstr>
      <vt:lpstr>개발 진척도</vt:lpstr>
      <vt:lpstr>PowerPoint 프레젠테이션</vt:lpstr>
      <vt:lpstr>PowerPoint 프레젠테이션</vt:lpstr>
      <vt:lpstr>플레이 영상</vt:lpstr>
      <vt:lpstr>감사합니다</vt:lpstr>
      <vt:lpstr>[개발에서 제외함](몬스터community)</vt:lpstr>
      <vt:lpstr>객체_몬스터_community</vt:lpstr>
      <vt:lpstr>튜토리얼 스테이지(변경됨)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Resilive 기획서</dc:title>
  <dc:creator>lucy kwon</dc:creator>
  <cp:lastModifiedBy>lucy kwon</cp:lastModifiedBy>
  <cp:revision>90</cp:revision>
  <dcterms:created xsi:type="dcterms:W3CDTF">2024-10-08T07:03:09Z</dcterms:created>
  <dcterms:modified xsi:type="dcterms:W3CDTF">2024-12-08T13:51:53Z</dcterms:modified>
</cp:coreProperties>
</file>

<file path=docProps/thumbnail.jpeg>
</file>